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MNA analyse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13" y="566928"/>
            <a:ext cx="96587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Condensator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13" y="566928"/>
            <a:ext cx="96587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van het spoel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532" y="566928"/>
            <a:ext cx="1022693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niet-ideale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Schema ideale spanningsbron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036" y="566928"/>
            <a:ext cx="691592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Transformator componenten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783" y="566928"/>
            <a:ext cx="86604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639" y="566928"/>
            <a:ext cx="590272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